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56" r:id="rId6"/>
    <p:sldMasterId id="2147483780" r:id="rId7"/>
  </p:sldMasterIdLst>
  <p:notesMasterIdLst>
    <p:notesMasterId r:id="rId28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1BF3E-1390-495A-B354-27C03B272E0D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F18B8-D270-4541-8F8A-7F32A45A7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4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F18B8-D270-4541-8F8A-7F32A45A7A7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6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BC7DABF-60C8-4708-9894-C53F49E37CC8}" type="datetimeFigureOut">
              <a:rPr lang="ru-RU" smtClean="0"/>
              <a:t>21.03.2015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FBF419-1D6A-4274-A7F7-25C56C8C37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Стенд ветеранам\Фото ветеранов\Бикулов Михаил Ивано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76864" cy="5558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15417"/>
            <a:ext cx="9397552" cy="8424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64175" y="5892479"/>
            <a:ext cx="6887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/>
              <a:t>Бикулов</a:t>
            </a:r>
            <a:r>
              <a:rPr lang="ru-RU" sz="4400" b="1" i="1" dirty="0" smtClean="0"/>
              <a:t> Михаил Иванович</a:t>
            </a:r>
          </a:p>
          <a:p>
            <a:r>
              <a:rPr lang="ru-RU" sz="1600" b="1" i="1" dirty="0" smtClean="0">
                <a:solidFill>
                  <a:srgbClr val="002060"/>
                </a:solidFill>
              </a:rPr>
              <a:t>                            </a:t>
            </a:r>
            <a:r>
              <a:rPr lang="ru-RU" sz="2000" b="1" i="1" dirty="0" smtClean="0"/>
              <a:t>рядовой-телефонист, 80сп войск МВД</a:t>
            </a:r>
            <a:r>
              <a:rPr lang="ru-RU" sz="2000" b="1" i="1" dirty="0" smtClean="0">
                <a:solidFill>
                  <a:srgbClr val="002060"/>
                </a:solidFill>
              </a:rPr>
              <a:t>.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77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Стенд ветеранам\Фото ветеранов\Дмитриев Георгий Никиферо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12068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61039" cy="7821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2310" y="5411450"/>
            <a:ext cx="7099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Дмитриев Егор </a:t>
            </a:r>
            <a:r>
              <a:rPr lang="ru-RU" sz="4400" b="1" i="1" dirty="0" err="1" smtClean="0"/>
              <a:t>Кажукович</a:t>
            </a:r>
            <a:endParaRPr lang="ru-RU" sz="4400" b="1" i="1" dirty="0" smtClean="0"/>
          </a:p>
          <a:p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28019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Стенд ветеранам\Фото ветеранов\Ермолаев Федор В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848872" cy="5839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433048" cy="7632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5429" y="5543892"/>
            <a:ext cx="81211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00B0F0"/>
                </a:solidFill>
              </a:rPr>
              <a:t>Ермолаев Федор Васильевич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                          </a:t>
            </a:r>
            <a:r>
              <a:rPr lang="ru-RU" sz="2000" b="1" i="1" dirty="0" smtClean="0">
                <a:solidFill>
                  <a:srgbClr val="00B0F0"/>
                </a:solidFill>
              </a:rPr>
              <a:t>сержант-стрелок, 99зсп.</a:t>
            </a:r>
          </a:p>
          <a:p>
            <a:r>
              <a:rPr lang="ru-RU" sz="2000" b="1" i="1" dirty="0" smtClean="0">
                <a:solidFill>
                  <a:srgbClr val="00B0F0"/>
                </a:solidFill>
              </a:rPr>
              <a:t>                        кавалер ордена Красной звезды</a:t>
            </a:r>
            <a:endParaRPr lang="ru-RU" sz="2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Стенд ветеранам\Фото ветеранов\Ильин Ильмуха Иль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624736" cy="5682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361040" cy="8136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0042" y="5558364"/>
            <a:ext cx="58524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Ильин </a:t>
            </a:r>
            <a:r>
              <a:rPr lang="ru-RU" sz="4400" b="1" i="1" dirty="0" err="1" smtClean="0"/>
              <a:t>Ильмуха</a:t>
            </a:r>
            <a:r>
              <a:rPr lang="ru-RU" sz="4400" b="1" i="1" dirty="0" smtClean="0"/>
              <a:t> Ильич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249385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Стенд ветеранам\Фото ветеранов\Карабаев Петр Федоро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8280920" cy="604867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531440"/>
            <a:ext cx="9252520" cy="7560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00922" y="4869160"/>
            <a:ext cx="6870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/>
              <a:t>Карабаев</a:t>
            </a:r>
            <a:r>
              <a:rPr lang="ru-RU" sz="4400" b="1" i="1" dirty="0" smtClean="0"/>
              <a:t> Петр Федорович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108190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E:\Стенд ветеранам\Фото ветеранов\Лапшов Тимофей Василье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7"/>
            <a:ext cx="8208912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24" y="-580324"/>
            <a:ext cx="9433048" cy="8064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5060503"/>
            <a:ext cx="817178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Никитин Тимофей Васильевич</a:t>
            </a:r>
          </a:p>
          <a:p>
            <a:r>
              <a:rPr lang="ru-RU" sz="2400" b="1" i="1" dirty="0" smtClean="0"/>
              <a:t>                            рядовой-стрелок, 113 </a:t>
            </a:r>
            <a:r>
              <a:rPr lang="ru-RU" sz="2400" b="1" i="1" dirty="0" err="1" smtClean="0"/>
              <a:t>сп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36350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E:\Стенд ветеранам\Фото ветеранов\Лапшова Наталья Прокопьев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2" cy="5904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361040" cy="8496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0179" y="5955377"/>
            <a:ext cx="7683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/>
              <a:t>Лапшова</a:t>
            </a:r>
            <a:r>
              <a:rPr lang="ru-RU" sz="4000" b="1" dirty="0" smtClean="0"/>
              <a:t> Наталья Прокопьевна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89477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E:\Стенд ветеранам\Фото ветеранов\Матвеев Алексей Матвее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704856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459432"/>
            <a:ext cx="9505056" cy="8568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5733256"/>
            <a:ext cx="748858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Матвеев Алексей Матвеевич</a:t>
            </a:r>
          </a:p>
          <a:p>
            <a:r>
              <a:rPr lang="ru-RU" sz="2400" b="1" i="1" dirty="0" smtClean="0"/>
              <a:t>                        рядовой-стрелок,505 </a:t>
            </a:r>
            <a:r>
              <a:rPr lang="ru-RU" sz="2400" b="1" i="1" dirty="0" err="1" smtClean="0"/>
              <a:t>сп</a:t>
            </a:r>
            <a:r>
              <a:rPr lang="ru-RU" sz="2400" b="1" i="1" dirty="0" smtClean="0"/>
              <a:t>.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238070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E:\Стенд ветеранам\Фото ветеранов\Никитин Петр Артемье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776864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603448"/>
            <a:ext cx="9361040" cy="8136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469" y="5157192"/>
            <a:ext cx="736503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Никитин Петр </a:t>
            </a:r>
            <a:r>
              <a:rPr lang="ru-RU" sz="4400" b="1" i="1" dirty="0" err="1" smtClean="0"/>
              <a:t>Артемьевич</a:t>
            </a:r>
            <a:endParaRPr lang="ru-RU" sz="4400" b="1" i="1" dirty="0" smtClean="0"/>
          </a:p>
          <a:p>
            <a:r>
              <a:rPr lang="ru-RU" sz="2400" b="1" i="1" dirty="0" smtClean="0"/>
              <a:t>                      рядовой-стрелок, 113 </a:t>
            </a:r>
            <a:r>
              <a:rPr lang="ru-RU" sz="2400" b="1" i="1" dirty="0" err="1" smtClean="0"/>
              <a:t>сп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42026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 descr="E:\Стенд ветеранам\Фото ветеранов\Пугаев Васил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489849" cy="6336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055" y="-603448"/>
            <a:ext cx="9433047" cy="8208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5312" y="4797152"/>
            <a:ext cx="79303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>
                <a:solidFill>
                  <a:schemeClr val="bg1"/>
                </a:solidFill>
              </a:rPr>
              <a:t>Пугаев</a:t>
            </a:r>
            <a:r>
              <a:rPr lang="ru-RU" sz="4400" b="1" i="1" dirty="0" smtClean="0">
                <a:solidFill>
                  <a:schemeClr val="bg1"/>
                </a:solidFill>
              </a:rPr>
              <a:t> Василий Николаевич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4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 descr="E:\Стенд ветеранам\Фото ветеранов\Таеров Тимофей Иль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8064896" cy="5832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459431"/>
            <a:ext cx="9361040" cy="8424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805264"/>
            <a:ext cx="60193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/>
              <a:t>Таеров</a:t>
            </a:r>
            <a:r>
              <a:rPr lang="ru-RU" sz="4400" b="1" i="1" dirty="0" smtClean="0"/>
              <a:t> Тимофей Ильич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9934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E:\Стенд ветеранам\Фото ветеранов\Тихонов Мурз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704856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459432"/>
            <a:ext cx="9505056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4596" y="5778352"/>
            <a:ext cx="6866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/>
              <a:t>Тихонов Мурза </a:t>
            </a:r>
            <a:r>
              <a:rPr lang="ru-RU" sz="4400" b="1" i="1" dirty="0" err="1" smtClean="0"/>
              <a:t>Миронович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339612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5" name="Picture 3" descr="E:\Стенд ветеранам\Фото ветеранов\Удиряков Мурза Иван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7128792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675456"/>
            <a:ext cx="9721080" cy="8640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517232"/>
            <a:ext cx="6756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>
                <a:solidFill>
                  <a:srgbClr val="0070C0"/>
                </a:solidFill>
              </a:rPr>
              <a:t>Удиряков</a:t>
            </a:r>
            <a:r>
              <a:rPr lang="ru-RU" sz="4400" b="1" i="1" dirty="0" smtClean="0">
                <a:solidFill>
                  <a:srgbClr val="0070C0"/>
                </a:solidFill>
              </a:rPr>
              <a:t> Мурза Иванович</a:t>
            </a:r>
            <a:endParaRPr lang="ru-RU" sz="4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E:\Стенд ветеранам\Фото ветеранов\Чекмеров николай максимо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272808" cy="5976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252520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6320" y="5539878"/>
            <a:ext cx="7456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err="1" smtClean="0"/>
              <a:t>Чекмеров</a:t>
            </a:r>
            <a:r>
              <a:rPr lang="ru-RU" sz="4000" b="1" i="1" dirty="0" smtClean="0"/>
              <a:t> Николай Максимович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9296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E:\Стенд ветеранам\Фото ветеранов\Чикмеров Андрей Максимов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561280"/>
            <a:ext cx="7128792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252520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5373216"/>
            <a:ext cx="71341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err="1" smtClean="0"/>
              <a:t>Чекмеров</a:t>
            </a:r>
            <a:r>
              <a:rPr lang="ru-RU" sz="4000" b="1" i="1" dirty="0" smtClean="0"/>
              <a:t> Андрей Максимович</a:t>
            </a:r>
          </a:p>
          <a:p>
            <a:r>
              <a:rPr lang="ru-RU" sz="2400" b="1" i="1" dirty="0" smtClean="0"/>
              <a:t>                        рядовой-стрелок, 59 </a:t>
            </a:r>
            <a:r>
              <a:rPr lang="ru-RU" sz="2400" b="1" i="1" dirty="0" err="1" smtClean="0"/>
              <a:t>осб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54668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E:\Стенд ветеранам\Фото ветеранов\Якимкин Ег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8788"/>
            <a:ext cx="7344815" cy="5850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531440"/>
            <a:ext cx="9433048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5229200"/>
            <a:ext cx="63113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/>
              <a:t>Якимкин</a:t>
            </a:r>
            <a:r>
              <a:rPr lang="ru-RU" sz="4400" b="1" i="1" dirty="0" smtClean="0"/>
              <a:t> Егор Павлович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8065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E:\Стенд ветеранам\Фото ветеранов\Якимкин Яков Яковлевич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064896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43408"/>
            <a:ext cx="9433048" cy="8136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82189" y="5229200"/>
            <a:ext cx="6651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>
                <a:solidFill>
                  <a:schemeClr val="bg1"/>
                </a:solidFill>
              </a:rPr>
              <a:t>Якимкин</a:t>
            </a:r>
            <a:r>
              <a:rPr lang="ru-RU" sz="4400" b="1" i="1" dirty="0" smtClean="0">
                <a:solidFill>
                  <a:schemeClr val="bg1"/>
                </a:solidFill>
              </a:rPr>
              <a:t> Яков Яковлевич 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Стенд ветеранам\Фото ветеранов\Евлентьев Григор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272808" cy="604867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80511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7280" y="6047417"/>
            <a:ext cx="768595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Евлентьев Григорий Федорович</a:t>
            </a:r>
            <a:endParaRPr lang="ru-RU" sz="8800" b="1" i="1" dirty="0" smtClean="0"/>
          </a:p>
          <a:p>
            <a:endParaRPr lang="ru-RU" sz="8800" b="1" i="1" dirty="0"/>
          </a:p>
        </p:txBody>
      </p:sp>
    </p:spTree>
    <p:extLst>
      <p:ext uri="{BB962C8B-B14F-4D97-AF65-F5344CB8AC3E}">
        <p14:creationId xmlns:p14="http://schemas.microsoft.com/office/powerpoint/2010/main" val="32435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Стенд ветеранам\Фото ветеранов\Таеров Николай Ильи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056784" cy="626469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User\Рабочий стол\рамк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252519" cy="7776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445224"/>
            <a:ext cx="57321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err="1" smtClean="0">
                <a:solidFill>
                  <a:schemeClr val="bg1">
                    <a:lumMod val="95000"/>
                  </a:schemeClr>
                </a:solidFill>
              </a:rPr>
              <a:t>Таеров</a:t>
            </a:r>
            <a:r>
              <a:rPr lang="ru-RU" sz="4400" b="1" i="1" dirty="0" smtClean="0">
                <a:solidFill>
                  <a:schemeClr val="bg1">
                    <a:lumMod val="95000"/>
                  </a:schemeClr>
                </a:solidFill>
              </a:rPr>
              <a:t> Николай Ильич</a:t>
            </a:r>
            <a:endParaRPr lang="ru-RU" sz="44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820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158</TotalTime>
  <Words>98</Words>
  <Application>Microsoft Office PowerPoint</Application>
  <PresentationFormat>Экран (4:3)</PresentationFormat>
  <Paragraphs>28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Апекс</vt:lpstr>
      <vt:lpstr>Воздушный поток</vt:lpstr>
      <vt:lpstr>1_Апекс</vt:lpstr>
      <vt:lpstr>Базовая</vt:lpstr>
      <vt:lpstr>2_Апекс</vt:lpstr>
      <vt:lpstr>Трек</vt:lpstr>
      <vt:lpstr>1_Трек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Валентина</cp:lastModifiedBy>
  <cp:revision>16</cp:revision>
  <dcterms:created xsi:type="dcterms:W3CDTF">2015-03-13T06:22:39Z</dcterms:created>
  <dcterms:modified xsi:type="dcterms:W3CDTF">2015-03-21T07:51:54Z</dcterms:modified>
</cp:coreProperties>
</file>